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61B848-E163-4C54-B0FE-737E699B27D5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122" y="-4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F1671-86B5-4F96-91DD-DB06D62E2635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59C26-3884-4DEC-9252-717612943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6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9C26-3884-4DEC-9252-717612943D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53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4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91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79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45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2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89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62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32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1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E03D-4B40-4D10-AF48-804BAB05D40D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2385-9939-47C5-B37A-7C81441C4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99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14453" y="5486675"/>
            <a:ext cx="6456162" cy="6346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54" y="532294"/>
            <a:ext cx="6456161" cy="461912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14453" y="11717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仮面屋プロジェクト　クラウドファンディングご協力のお願い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390" y="5994086"/>
            <a:ext cx="64352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日本における「新しい仮面文化の創造」をテーマに日本のマスク業界をリードしてきた「仮面屋おもて」がついに店舗を構えることになりました。場所は東京都墨田区曳舟。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kumimoji="1" lang="ja-JP" altLang="en-US" sz="1200" dirty="0" smtClean="0"/>
              <a:t>　</a:t>
            </a:r>
            <a:r>
              <a:rPr kumimoji="1" lang="ja-JP" altLang="en-US" sz="1200" b="1" dirty="0" smtClean="0"/>
              <a:t>大正時代からある長屋をリノベーションして仮面屋にします。</a:t>
            </a:r>
            <a:endParaRPr kumimoji="1" lang="en-US" altLang="ja-JP" sz="1200" b="1" dirty="0" smtClean="0"/>
          </a:p>
          <a:p>
            <a:endParaRPr lang="en-US" altLang="ja-JP" sz="1200" b="1" dirty="0" smtClean="0"/>
          </a:p>
          <a:p>
            <a:r>
              <a:rPr kumimoji="1" lang="ja-JP" altLang="en-US" sz="1200" b="1" dirty="0" smtClean="0"/>
              <a:t>　</a:t>
            </a:r>
            <a:r>
              <a:rPr lang="ja-JP" altLang="en-US" sz="1200" dirty="0"/>
              <a:t>店舗</a:t>
            </a:r>
            <a:r>
              <a:rPr lang="ja-JP" altLang="en-US" sz="1200" dirty="0" smtClean="0"/>
              <a:t>は</a:t>
            </a:r>
            <a:r>
              <a:rPr lang="en-US" altLang="ja-JP" sz="1200" dirty="0"/>
              <a:t>2</a:t>
            </a:r>
            <a:r>
              <a:rPr lang="ja-JP" altLang="en-US" sz="1200" dirty="0"/>
              <a:t>階建</a:t>
            </a:r>
            <a:r>
              <a:rPr lang="ja-JP" altLang="en-US" sz="1200" dirty="0" smtClean="0"/>
              <a:t>てで、</a:t>
            </a:r>
            <a:r>
              <a:rPr lang="ja-JP" altLang="en-US" sz="1200" u="sng" dirty="0" smtClean="0"/>
              <a:t>あらゆる仮面・マスクが世界中から集まるハブ</a:t>
            </a:r>
            <a:r>
              <a:rPr lang="ja-JP" altLang="en-US" sz="1200" dirty="0" smtClean="0"/>
              <a:t>になる予定です。もちろん日本の作家や、手軽に購入できるマスクもたくさんご用意します。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大正時代からある長屋は、仮面屋としてとてもよい雰囲気をもっている反面、あちこちを直さないととても使える物件ではありません。もちろん自己資金も用意しましたが、集まったお金はすべて店舗の改装費用に使われます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サイトを通じて寄付していただくと、金額に応じてリターンがもらえます。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b="1" dirty="0" smtClean="0"/>
              <a:t>リターンはなんと、当店でお取り扱いしている仮面です。</a:t>
            </a:r>
            <a:endParaRPr lang="en-US" altLang="ja-JP" sz="1200" b="1" dirty="0"/>
          </a:p>
          <a:p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そのほかにも、次回</a:t>
            </a:r>
            <a:r>
              <a:rPr lang="en-US" altLang="ja-JP" sz="1200" dirty="0" smtClean="0"/>
              <a:t>TOKYO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MASK FESTIVAL</a:t>
            </a:r>
            <a:r>
              <a:rPr lang="ja-JP" altLang="en-US" sz="1200" dirty="0" smtClean="0"/>
              <a:t>の招待券や、仮面を使った研修プログラム、また自分だけのオリジナルマスクがつくれるオーダーメイドの権利まで、さまざまなリターンをご用意しております。クラウドファンディングの期日は</a:t>
            </a:r>
            <a:r>
              <a:rPr lang="en-US" altLang="ja-JP" sz="1200" b="1" dirty="0" smtClean="0"/>
              <a:t>2016</a:t>
            </a:r>
            <a:r>
              <a:rPr lang="ja-JP" altLang="en-US" sz="1200" b="1" dirty="0" smtClean="0"/>
              <a:t>年</a:t>
            </a:r>
            <a:r>
              <a:rPr lang="en-US" altLang="ja-JP" sz="1200" b="1" dirty="0" smtClean="0"/>
              <a:t>4</a:t>
            </a:r>
            <a:r>
              <a:rPr lang="ja-JP" altLang="en-US" sz="1200" b="1" dirty="0" smtClean="0"/>
              <a:t>月</a:t>
            </a:r>
            <a:r>
              <a:rPr lang="en-US" altLang="ja-JP" sz="1200" b="1" dirty="0" smtClean="0"/>
              <a:t>19</a:t>
            </a:r>
            <a:r>
              <a:rPr lang="ja-JP" altLang="en-US" sz="1200" b="1" dirty="0" smtClean="0"/>
              <a:t>日</a:t>
            </a:r>
            <a:r>
              <a:rPr lang="ja-JP" altLang="en-US" sz="1200" dirty="0" smtClean="0"/>
              <a:t>です。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ぜひ、ご協力をよろしくお願いいたします。サイトの</a:t>
            </a:r>
            <a:r>
              <a:rPr lang="en-US" altLang="ja-JP" sz="1200" dirty="0" smtClean="0"/>
              <a:t>URL</a:t>
            </a:r>
            <a:r>
              <a:rPr lang="ja-JP" altLang="en-US" sz="1200" smtClean="0"/>
              <a:t>は以下です。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pPr lvl="0"/>
            <a:r>
              <a:rPr kumimoji="1" lang="ja-JP" altLang="en-US" sz="1200" b="1" dirty="0"/>
              <a:t>　</a:t>
            </a:r>
            <a:r>
              <a:rPr lang="en-US" altLang="ja-JP" sz="1600" b="1" dirty="0">
                <a:solidFill>
                  <a:prstClr val="black"/>
                </a:solidFill>
              </a:rPr>
              <a:t>https://motion-gallery.net/projects/kamenyaomote</a:t>
            </a:r>
            <a:endParaRPr lang="ja-JP" altLang="en-US" sz="1600" b="1" dirty="0">
              <a:solidFill>
                <a:prstClr val="black"/>
              </a:solidFill>
            </a:endParaRPr>
          </a:p>
          <a:p>
            <a:endParaRPr kumimoji="1" lang="en-US" altLang="ja-JP" sz="1200" b="1" dirty="0"/>
          </a:p>
          <a:p>
            <a:endParaRPr lang="en-US" altLang="ja-JP" sz="1200" b="1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お取り扱い予定の主な仮面・マスク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r>
              <a:rPr kumimoji="1" lang="ja-JP" altLang="en-US" sz="1200" dirty="0" smtClean="0"/>
              <a:t>コンテンポラリーマスク／美術品／能面／狂言面／美少女マスク／キャラクターお面／着ぐるみ／ペストマスク／海外作家の仮面・マスク／フェティッシュマスク／ガスマスク／狐面／プロレスマスク／ベネチアンマスク／ドール用マスク／オーダーメイド／そのほか仮面・マスク全般</a:t>
            </a:r>
            <a:endParaRPr kumimoji="1" lang="en-US" altLang="ja-JP" sz="1200" dirty="0" smtClean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5390" y="5578257"/>
            <a:ext cx="6258775" cy="415829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 smtClean="0">
                <a:latin typeface="+mj-ea"/>
                <a:ea typeface="+mj-ea"/>
              </a:rPr>
              <a:t>店舗</a:t>
            </a:r>
            <a:r>
              <a:rPr lang="ja-JP" altLang="en-US" sz="1600" dirty="0">
                <a:latin typeface="+mj-ea"/>
                <a:ea typeface="+mj-ea"/>
              </a:rPr>
              <a:t>設営</a:t>
            </a:r>
            <a:r>
              <a:rPr lang="ja-JP" altLang="en-US" sz="1600" dirty="0" smtClean="0">
                <a:latin typeface="+mj-ea"/>
                <a:ea typeface="+mj-ea"/>
              </a:rPr>
              <a:t>のため、クラウドファンディングにご協力を願いします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8554" y="77135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70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14</Words>
  <Application>Microsoft Office PowerPoint</Application>
  <PresentationFormat>ワイド画面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つくりかた研究所</dc:creator>
  <cp:lastModifiedBy>つくりかた研究所</cp:lastModifiedBy>
  <cp:revision>8</cp:revision>
  <dcterms:created xsi:type="dcterms:W3CDTF">2016-02-16T09:36:46Z</dcterms:created>
  <dcterms:modified xsi:type="dcterms:W3CDTF">2016-02-16T10:28:04Z</dcterms:modified>
</cp:coreProperties>
</file>